
<file path=[Content_Types].xml><?xml version="1.0" encoding="utf-8"?>
<Types xmlns="http://schemas.openxmlformats.org/package/2006/content-types"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rimo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8742" y="2210148"/>
            <a:ext cx="6247273" cy="7359879"/>
          </a:xfrm>
          <a:custGeom>
            <a:avLst/>
            <a:gdLst/>
            <a:ahLst/>
            <a:cxnLst/>
            <a:rect l="l" t="t" r="r" b="b"/>
            <a:pathLst>
              <a:path w="6247273" h="7359879">
                <a:moveTo>
                  <a:pt x="0" y="0"/>
                </a:moveTo>
                <a:lnTo>
                  <a:pt x="6247273" y="0"/>
                </a:lnTo>
                <a:lnTo>
                  <a:pt x="6247273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588" b="-65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444652" y="2232488"/>
            <a:ext cx="6290597" cy="7337540"/>
          </a:xfrm>
          <a:custGeom>
            <a:avLst/>
            <a:gdLst/>
            <a:ahLst/>
            <a:cxnLst/>
            <a:rect l="l" t="t" r="r" b="b"/>
            <a:pathLst>
              <a:path w="6290597" h="7337540">
                <a:moveTo>
                  <a:pt x="0" y="0"/>
                </a:moveTo>
                <a:lnTo>
                  <a:pt x="6290597" y="0"/>
                </a:lnTo>
                <a:lnTo>
                  <a:pt x="6290597" y="7337539"/>
                </a:lnTo>
                <a:lnTo>
                  <a:pt x="0" y="73375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137" b="-517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38400" y="359237"/>
            <a:ext cx="4495800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89529" y="359237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0" end="48"/>
                  <p14:fade in="3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62099" y="461010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7"/>
                <p:tgtEl>
                  <p:spTgt spid="6"/>
                </p:tgtEl>
              </p:cBhvr>
            </p:cmd>
            <p:audio>
              <p:cMediaNode vol="10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216733" y="2386685"/>
            <a:ext cx="9042567" cy="7054602"/>
          </a:xfrm>
          <a:custGeom>
            <a:avLst/>
            <a:gdLst/>
            <a:ahLst/>
            <a:cxnLst/>
            <a:rect l="l" t="t" r="r" b="b"/>
            <a:pathLst>
              <a:path w="9042567" h="7054602">
                <a:moveTo>
                  <a:pt x="0" y="0"/>
                </a:moveTo>
                <a:lnTo>
                  <a:pt x="9042567" y="0"/>
                </a:lnTo>
                <a:lnTo>
                  <a:pt x="9042567" y="7054602"/>
                </a:lnTo>
                <a:lnTo>
                  <a:pt x="0" y="70546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2" r="-7084" b="-14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4564" y="2234046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09" y="0"/>
                </a:lnTo>
                <a:lnTo>
                  <a:pt x="551990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08742" y="359237"/>
            <a:ext cx="453965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024510" y="359237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83725" y="2232488"/>
            <a:ext cx="5677787" cy="7359879"/>
          </a:xfrm>
          <a:custGeom>
            <a:avLst/>
            <a:gdLst/>
            <a:ahLst/>
            <a:cxnLst/>
            <a:rect l="l" t="t" r="r" b="b"/>
            <a:pathLst>
              <a:path w="5677787" h="7359879">
                <a:moveTo>
                  <a:pt x="0" y="0"/>
                </a:moveTo>
                <a:lnTo>
                  <a:pt x="5677787" y="0"/>
                </a:lnTo>
                <a:lnTo>
                  <a:pt x="5677787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573" b="-1857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62818" y="2370337"/>
            <a:ext cx="6476936" cy="7222030"/>
          </a:xfrm>
          <a:custGeom>
            <a:avLst/>
            <a:gdLst/>
            <a:ahLst/>
            <a:cxnLst/>
            <a:rect l="l" t="t" r="r" b="b"/>
            <a:pathLst>
              <a:path w="6476936" h="7222030">
                <a:moveTo>
                  <a:pt x="0" y="0"/>
                </a:moveTo>
                <a:lnTo>
                  <a:pt x="6476937" y="0"/>
                </a:lnTo>
                <a:lnTo>
                  <a:pt x="6476937" y="7222030"/>
                </a:lnTo>
                <a:lnTo>
                  <a:pt x="0" y="7222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88" b="-978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167510" y="359237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08742" y="359237"/>
            <a:ext cx="453965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40" y="2275610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09" y="0"/>
                </a:lnTo>
                <a:lnTo>
                  <a:pt x="551990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15871" y="2275610"/>
            <a:ext cx="4767719" cy="7359879"/>
          </a:xfrm>
          <a:custGeom>
            <a:avLst/>
            <a:gdLst/>
            <a:ahLst/>
            <a:cxnLst/>
            <a:rect l="l" t="t" r="r" b="b"/>
            <a:pathLst>
              <a:path w="4767719" h="7359879">
                <a:moveTo>
                  <a:pt x="0" y="0"/>
                </a:moveTo>
                <a:lnTo>
                  <a:pt x="4767718" y="0"/>
                </a:lnTo>
                <a:lnTo>
                  <a:pt x="4767718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88" r="-78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11291" y="2317173"/>
            <a:ext cx="4285405" cy="7359879"/>
          </a:xfrm>
          <a:custGeom>
            <a:avLst/>
            <a:gdLst/>
            <a:ahLst/>
            <a:cxnLst/>
            <a:rect l="l" t="t" r="r" b="b"/>
            <a:pathLst>
              <a:path w="4285405" h="7359879">
                <a:moveTo>
                  <a:pt x="0" y="0"/>
                </a:moveTo>
                <a:lnTo>
                  <a:pt x="4285405" y="0"/>
                </a:lnTo>
                <a:lnTo>
                  <a:pt x="4285405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56" b="-175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276110"/>
            <a:ext cx="4991100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3845" y="2055322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10" y="0"/>
                </a:lnTo>
                <a:lnTo>
                  <a:pt x="551991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69677" y="2055322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10" y="0"/>
                </a:lnTo>
                <a:lnTo>
                  <a:pt x="551991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31436" y="2055322"/>
            <a:ext cx="5519910" cy="7359879"/>
          </a:xfrm>
          <a:custGeom>
            <a:avLst/>
            <a:gdLst/>
            <a:ahLst/>
            <a:cxnLst/>
            <a:rect l="l" t="t" r="r" b="b"/>
            <a:pathLst>
              <a:path w="5519910" h="7359879">
                <a:moveTo>
                  <a:pt x="0" y="0"/>
                </a:moveTo>
                <a:lnTo>
                  <a:pt x="5519910" y="0"/>
                </a:lnTo>
                <a:lnTo>
                  <a:pt x="551991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33845" y="121603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994690" y="2423794"/>
            <a:ext cx="8530936" cy="7359879"/>
          </a:xfrm>
          <a:custGeom>
            <a:avLst/>
            <a:gdLst/>
            <a:ahLst/>
            <a:cxnLst/>
            <a:rect l="l" t="t" r="r" b="b"/>
            <a:pathLst>
              <a:path w="8530936" h="7359879">
                <a:moveTo>
                  <a:pt x="0" y="0"/>
                </a:moveTo>
                <a:lnTo>
                  <a:pt x="8530937" y="0"/>
                </a:lnTo>
                <a:lnTo>
                  <a:pt x="8530937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04" r="-912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3018" y="2423794"/>
            <a:ext cx="7494182" cy="7359879"/>
          </a:xfrm>
          <a:custGeom>
            <a:avLst/>
            <a:gdLst/>
            <a:ahLst/>
            <a:cxnLst/>
            <a:rect l="l" t="t" r="r" b="b"/>
            <a:pathLst>
              <a:path w="7494182" h="7359879">
                <a:moveTo>
                  <a:pt x="0" y="0"/>
                </a:moveTo>
                <a:lnTo>
                  <a:pt x="7494182" y="0"/>
                </a:lnTo>
                <a:lnTo>
                  <a:pt x="7494182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7883" b="-1788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359736" y="525492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71600" y="525492"/>
            <a:ext cx="4622786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83627" y="2263140"/>
            <a:ext cx="9741441" cy="7306081"/>
          </a:xfrm>
          <a:custGeom>
            <a:avLst/>
            <a:gdLst/>
            <a:ahLst/>
            <a:cxnLst/>
            <a:rect l="l" t="t" r="r" b="b"/>
            <a:pathLst>
              <a:path w="9741441" h="7306081">
                <a:moveTo>
                  <a:pt x="0" y="0"/>
                </a:moveTo>
                <a:lnTo>
                  <a:pt x="9741441" y="0"/>
                </a:lnTo>
                <a:lnTo>
                  <a:pt x="9741441" y="7306081"/>
                </a:lnTo>
                <a:lnTo>
                  <a:pt x="0" y="7306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053926" y="121603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91389" y="2134696"/>
            <a:ext cx="9741441" cy="7306081"/>
          </a:xfrm>
          <a:custGeom>
            <a:avLst/>
            <a:gdLst/>
            <a:ahLst/>
            <a:cxnLst/>
            <a:rect l="l" t="t" r="r" b="b"/>
            <a:pathLst>
              <a:path w="9741441" h="7306081">
                <a:moveTo>
                  <a:pt x="0" y="0"/>
                </a:moveTo>
                <a:lnTo>
                  <a:pt x="9741440" y="0"/>
                </a:lnTo>
                <a:lnTo>
                  <a:pt x="9741440" y="7306081"/>
                </a:lnTo>
                <a:lnTo>
                  <a:pt x="0" y="73060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661687" y="121603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37762" y="1862685"/>
            <a:ext cx="6408522" cy="7822680"/>
          </a:xfrm>
          <a:custGeom>
            <a:avLst/>
            <a:gdLst/>
            <a:ahLst/>
            <a:cxnLst/>
            <a:rect l="l" t="t" r="r" b="b"/>
            <a:pathLst>
              <a:path w="6408522" h="7822680">
                <a:moveTo>
                  <a:pt x="0" y="0"/>
                </a:moveTo>
                <a:lnTo>
                  <a:pt x="6408523" y="0"/>
                </a:lnTo>
                <a:lnTo>
                  <a:pt x="6408523" y="7822680"/>
                </a:lnTo>
                <a:lnTo>
                  <a:pt x="0" y="78226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6" b="-757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862685"/>
            <a:ext cx="6698715" cy="7822680"/>
          </a:xfrm>
          <a:custGeom>
            <a:avLst/>
            <a:gdLst/>
            <a:ahLst/>
            <a:cxnLst/>
            <a:rect l="l" t="t" r="r" b="b"/>
            <a:pathLst>
              <a:path w="6698715" h="7822680">
                <a:moveTo>
                  <a:pt x="0" y="0"/>
                </a:moveTo>
                <a:lnTo>
                  <a:pt x="6698715" y="0"/>
                </a:lnTo>
                <a:lnTo>
                  <a:pt x="6698715" y="7822680"/>
                </a:lnTo>
                <a:lnTo>
                  <a:pt x="0" y="78226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78" b="-1019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679186" y="121603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54214" y="258041"/>
            <a:ext cx="4546586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8435" y="2595660"/>
            <a:ext cx="8062439" cy="7010186"/>
          </a:xfrm>
          <a:custGeom>
            <a:avLst/>
            <a:gdLst/>
            <a:ahLst/>
            <a:cxnLst/>
            <a:rect l="l" t="t" r="r" b="b"/>
            <a:pathLst>
              <a:path w="8062439" h="7010186">
                <a:moveTo>
                  <a:pt x="0" y="0"/>
                </a:moveTo>
                <a:lnTo>
                  <a:pt x="8062439" y="0"/>
                </a:lnTo>
                <a:lnTo>
                  <a:pt x="8062439" y="7010186"/>
                </a:lnTo>
                <a:lnTo>
                  <a:pt x="0" y="70101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334" r="-93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03565" y="2595660"/>
            <a:ext cx="8087259" cy="7010186"/>
          </a:xfrm>
          <a:custGeom>
            <a:avLst/>
            <a:gdLst/>
            <a:ahLst/>
            <a:cxnLst/>
            <a:rect l="l" t="t" r="r" b="b"/>
            <a:pathLst>
              <a:path w="8087259" h="7010186">
                <a:moveTo>
                  <a:pt x="0" y="0"/>
                </a:moveTo>
                <a:lnTo>
                  <a:pt x="8087259" y="0"/>
                </a:lnTo>
                <a:lnTo>
                  <a:pt x="8087259" y="7010186"/>
                </a:lnTo>
                <a:lnTo>
                  <a:pt x="0" y="7010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87" r="-778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546773" y="819150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041250" y="819150"/>
            <a:ext cx="4664349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8309" y="2518715"/>
            <a:ext cx="6261820" cy="6986689"/>
          </a:xfrm>
          <a:custGeom>
            <a:avLst/>
            <a:gdLst/>
            <a:ahLst/>
            <a:cxnLst/>
            <a:rect l="l" t="t" r="r" b="b"/>
            <a:pathLst>
              <a:path w="6261820" h="6986689">
                <a:moveTo>
                  <a:pt x="0" y="0"/>
                </a:moveTo>
                <a:lnTo>
                  <a:pt x="6261820" y="0"/>
                </a:lnTo>
                <a:lnTo>
                  <a:pt x="6261820" y="6986688"/>
                </a:lnTo>
                <a:lnTo>
                  <a:pt x="0" y="6986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42234" y="2590072"/>
            <a:ext cx="8817066" cy="6843974"/>
          </a:xfrm>
          <a:custGeom>
            <a:avLst/>
            <a:gdLst/>
            <a:ahLst/>
            <a:cxnLst/>
            <a:rect l="l" t="t" r="r" b="b"/>
            <a:pathLst>
              <a:path w="8817066" h="6843974">
                <a:moveTo>
                  <a:pt x="0" y="0"/>
                </a:moveTo>
                <a:lnTo>
                  <a:pt x="8817066" y="0"/>
                </a:lnTo>
                <a:lnTo>
                  <a:pt x="8817066" y="6843974"/>
                </a:lnTo>
                <a:lnTo>
                  <a:pt x="0" y="6843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47" r="-174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98310" y="1465075"/>
            <a:ext cx="9525" cy="90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8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708742" y="359237"/>
            <a:ext cx="453965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50345" y="359237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76565" y="2407634"/>
            <a:ext cx="6091790" cy="7125885"/>
          </a:xfrm>
          <a:custGeom>
            <a:avLst/>
            <a:gdLst/>
            <a:ahLst/>
            <a:cxnLst/>
            <a:rect l="l" t="t" r="r" b="b"/>
            <a:pathLst>
              <a:path w="6091790" h="7125885">
                <a:moveTo>
                  <a:pt x="0" y="0"/>
                </a:moveTo>
                <a:lnTo>
                  <a:pt x="6091790" y="0"/>
                </a:lnTo>
                <a:lnTo>
                  <a:pt x="6091790" y="7125885"/>
                </a:lnTo>
                <a:lnTo>
                  <a:pt x="0" y="71258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43" t="-9703" b="-649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4173" y="2407634"/>
            <a:ext cx="6605364" cy="7125885"/>
          </a:xfrm>
          <a:custGeom>
            <a:avLst/>
            <a:gdLst/>
            <a:ahLst/>
            <a:cxnLst/>
            <a:rect l="l" t="t" r="r" b="b"/>
            <a:pathLst>
              <a:path w="6605364" h="7125885">
                <a:moveTo>
                  <a:pt x="0" y="0"/>
                </a:moveTo>
                <a:lnTo>
                  <a:pt x="6605364" y="0"/>
                </a:lnTo>
                <a:lnTo>
                  <a:pt x="6605364" y="7125885"/>
                </a:lnTo>
                <a:lnTo>
                  <a:pt x="0" y="71258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122" r="-1547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37050" y="359237"/>
            <a:ext cx="4544749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022038" y="359237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12806" y="1963882"/>
            <a:ext cx="6755549" cy="7598984"/>
          </a:xfrm>
          <a:custGeom>
            <a:avLst/>
            <a:gdLst/>
            <a:ahLst/>
            <a:cxnLst/>
            <a:rect l="l" t="t" r="r" b="b"/>
            <a:pathLst>
              <a:path w="6755549" h="7598984">
                <a:moveTo>
                  <a:pt x="0" y="0"/>
                </a:moveTo>
                <a:lnTo>
                  <a:pt x="6755549" y="0"/>
                </a:lnTo>
                <a:lnTo>
                  <a:pt x="6755549" y="7598984"/>
                </a:lnTo>
                <a:lnTo>
                  <a:pt x="0" y="75989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422" r="-1455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94955" y="1963882"/>
            <a:ext cx="6311214" cy="7598984"/>
          </a:xfrm>
          <a:custGeom>
            <a:avLst/>
            <a:gdLst/>
            <a:ahLst/>
            <a:cxnLst/>
            <a:rect l="l" t="t" r="r" b="b"/>
            <a:pathLst>
              <a:path w="6311214" h="7598984">
                <a:moveTo>
                  <a:pt x="0" y="0"/>
                </a:moveTo>
                <a:lnTo>
                  <a:pt x="6311213" y="0"/>
                </a:lnTo>
                <a:lnTo>
                  <a:pt x="6311213" y="7598984"/>
                </a:lnTo>
                <a:lnTo>
                  <a:pt x="0" y="75989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93" b="-974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876565" y="359237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40076" y="359237"/>
            <a:ext cx="4565524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76252" y="2649682"/>
            <a:ext cx="4933973" cy="6608618"/>
          </a:xfrm>
          <a:custGeom>
            <a:avLst/>
            <a:gdLst/>
            <a:ahLst/>
            <a:cxnLst/>
            <a:rect l="l" t="t" r="r" b="b"/>
            <a:pathLst>
              <a:path w="4933973" h="6608618">
                <a:moveTo>
                  <a:pt x="0" y="0"/>
                </a:moveTo>
                <a:lnTo>
                  <a:pt x="4933973" y="0"/>
                </a:lnTo>
                <a:lnTo>
                  <a:pt x="4933973" y="6608618"/>
                </a:lnTo>
                <a:lnTo>
                  <a:pt x="0" y="66086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8" t="-1713" r="-10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93438" y="2649682"/>
            <a:ext cx="5071772" cy="6608618"/>
          </a:xfrm>
          <a:custGeom>
            <a:avLst/>
            <a:gdLst/>
            <a:ahLst/>
            <a:cxnLst/>
            <a:rect l="l" t="t" r="r" b="b"/>
            <a:pathLst>
              <a:path w="5071772" h="6608618">
                <a:moveTo>
                  <a:pt x="0" y="0"/>
                </a:moveTo>
                <a:lnTo>
                  <a:pt x="5071772" y="0"/>
                </a:lnTo>
                <a:lnTo>
                  <a:pt x="5071772" y="6608618"/>
                </a:lnTo>
                <a:lnTo>
                  <a:pt x="0" y="6608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15" r="-2048" b="-30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67000" y="495300"/>
            <a:ext cx="4495800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93438" y="359237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6909" y="2393103"/>
            <a:ext cx="5495082" cy="6655101"/>
          </a:xfrm>
          <a:custGeom>
            <a:avLst/>
            <a:gdLst/>
            <a:ahLst/>
            <a:cxnLst/>
            <a:rect l="l" t="t" r="r" b="b"/>
            <a:pathLst>
              <a:path w="5495082" h="6655101">
                <a:moveTo>
                  <a:pt x="0" y="0"/>
                </a:moveTo>
                <a:lnTo>
                  <a:pt x="5495082" y="0"/>
                </a:lnTo>
                <a:lnTo>
                  <a:pt x="5495082" y="6655100"/>
                </a:lnTo>
                <a:lnTo>
                  <a:pt x="0" y="665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06" b="-728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25439" y="2485520"/>
            <a:ext cx="9366098" cy="6562683"/>
          </a:xfrm>
          <a:custGeom>
            <a:avLst/>
            <a:gdLst/>
            <a:ahLst/>
            <a:cxnLst/>
            <a:rect l="l" t="t" r="r" b="b"/>
            <a:pathLst>
              <a:path w="9366098" h="6562683">
                <a:moveTo>
                  <a:pt x="0" y="0"/>
                </a:moveTo>
                <a:lnTo>
                  <a:pt x="9366098" y="0"/>
                </a:lnTo>
                <a:lnTo>
                  <a:pt x="9366098" y="6562683"/>
                </a:lnTo>
                <a:lnTo>
                  <a:pt x="0" y="65626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703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502492" y="359237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08742" y="359237"/>
            <a:ext cx="453965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6704" y="2228896"/>
            <a:ext cx="5993846" cy="6945138"/>
          </a:xfrm>
          <a:custGeom>
            <a:avLst/>
            <a:gdLst/>
            <a:ahLst/>
            <a:cxnLst/>
            <a:rect l="l" t="t" r="r" b="b"/>
            <a:pathLst>
              <a:path w="5993846" h="6945138">
                <a:moveTo>
                  <a:pt x="0" y="0"/>
                </a:moveTo>
                <a:lnTo>
                  <a:pt x="5993846" y="0"/>
                </a:lnTo>
                <a:lnTo>
                  <a:pt x="5993846" y="6945138"/>
                </a:lnTo>
                <a:lnTo>
                  <a:pt x="0" y="69451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23" t="-6124" b="-111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18877" y="2228896"/>
            <a:ext cx="7866592" cy="7029404"/>
          </a:xfrm>
          <a:custGeom>
            <a:avLst/>
            <a:gdLst/>
            <a:ahLst/>
            <a:cxnLst/>
            <a:rect l="l" t="t" r="r" b="b"/>
            <a:pathLst>
              <a:path w="7866592" h="7029404">
                <a:moveTo>
                  <a:pt x="0" y="0"/>
                </a:moveTo>
                <a:lnTo>
                  <a:pt x="7866592" y="0"/>
                </a:lnTo>
                <a:lnTo>
                  <a:pt x="7866592" y="7029404"/>
                </a:lnTo>
                <a:lnTo>
                  <a:pt x="0" y="7029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571" r="-957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08741" y="359237"/>
            <a:ext cx="4500989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731092" y="359237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491813"/>
            <a:ext cx="5775637" cy="6834940"/>
          </a:xfrm>
          <a:custGeom>
            <a:avLst/>
            <a:gdLst/>
            <a:ahLst/>
            <a:cxnLst/>
            <a:rect l="l" t="t" r="r" b="b"/>
            <a:pathLst>
              <a:path w="5775637" h="6834940">
                <a:moveTo>
                  <a:pt x="0" y="0"/>
                </a:moveTo>
                <a:lnTo>
                  <a:pt x="5775637" y="0"/>
                </a:lnTo>
                <a:lnTo>
                  <a:pt x="5775637" y="6834940"/>
                </a:lnTo>
                <a:lnTo>
                  <a:pt x="0" y="68349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72" b="-86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86678" y="2560266"/>
            <a:ext cx="8459658" cy="6698034"/>
          </a:xfrm>
          <a:custGeom>
            <a:avLst/>
            <a:gdLst/>
            <a:ahLst/>
            <a:cxnLst/>
            <a:rect l="l" t="t" r="r" b="b"/>
            <a:pathLst>
              <a:path w="8459658" h="6698034">
                <a:moveTo>
                  <a:pt x="0" y="0"/>
                </a:moveTo>
                <a:lnTo>
                  <a:pt x="8459658" y="0"/>
                </a:lnTo>
                <a:lnTo>
                  <a:pt x="8459658" y="6698034"/>
                </a:lnTo>
                <a:lnTo>
                  <a:pt x="0" y="6698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" r="-5741" b="-8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167510" y="359237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08742" y="359237"/>
            <a:ext cx="453965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11927" y="2192482"/>
            <a:ext cx="5377858" cy="7359879"/>
          </a:xfrm>
          <a:custGeom>
            <a:avLst/>
            <a:gdLst/>
            <a:ahLst/>
            <a:cxnLst/>
            <a:rect l="l" t="t" r="r" b="b"/>
            <a:pathLst>
              <a:path w="5377858" h="7359879">
                <a:moveTo>
                  <a:pt x="0" y="0"/>
                </a:moveTo>
                <a:lnTo>
                  <a:pt x="5377859" y="0"/>
                </a:lnTo>
                <a:lnTo>
                  <a:pt x="5377859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951" b="-149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59836" y="2192482"/>
            <a:ext cx="5204137" cy="7359879"/>
          </a:xfrm>
          <a:custGeom>
            <a:avLst/>
            <a:gdLst/>
            <a:ahLst/>
            <a:cxnLst/>
            <a:rect l="l" t="t" r="r" b="b"/>
            <a:pathLst>
              <a:path w="5204137" h="7359879">
                <a:moveTo>
                  <a:pt x="0" y="0"/>
                </a:moveTo>
                <a:lnTo>
                  <a:pt x="5204137" y="0"/>
                </a:lnTo>
                <a:lnTo>
                  <a:pt x="5204137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103" t="-2928" r="-3070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861483" y="359237"/>
            <a:ext cx="5800844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BF63"/>
                </a:solidFill>
                <a:latin typeface="Arimo Bold"/>
                <a:ea typeface="Arimo Bold"/>
                <a:cs typeface="Arimo Bold"/>
                <a:sym typeface="Arimo Bold"/>
              </a:rPr>
              <a:t>SONRASI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165942" y="359237"/>
            <a:ext cx="4615858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smtClean="0">
                <a:solidFill>
                  <a:srgbClr val="EF0909"/>
                </a:solidFill>
                <a:latin typeface="Arimo Bold"/>
                <a:ea typeface="Arimo Bold"/>
                <a:cs typeface="Arimo Bold"/>
                <a:sym typeface="Arimo Bold"/>
              </a:rPr>
              <a:t>ÖNCESİ</a:t>
            </a:r>
            <a:endParaRPr lang="en-US" sz="9200" b="1" dirty="0">
              <a:solidFill>
                <a:srgbClr val="EF090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ransition advClick="0" advTm="3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32</Words>
  <Application>Microsoft Office PowerPoint</Application>
  <PresentationFormat>Özel</PresentationFormat>
  <Paragraphs>32</Paragraphs>
  <Slides>18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2" baseType="lpstr">
      <vt:lpstr>Arimo Bold</vt:lpstr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Paragraf metniniz</dc:title>
  <dc:creator>OHEM6</dc:creator>
  <cp:lastModifiedBy>Microsoft hesabı</cp:lastModifiedBy>
  <cp:revision>12</cp:revision>
  <dcterms:created xsi:type="dcterms:W3CDTF">2006-08-16T00:00:00Z</dcterms:created>
  <dcterms:modified xsi:type="dcterms:W3CDTF">2024-12-04T11:28:08Z</dcterms:modified>
  <dc:identifier>DAGYJLUd198</dc:identifier>
</cp:coreProperties>
</file>